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16" r:id="rId1"/>
  </p:sldMasterIdLst>
  <p:notesMasterIdLst>
    <p:notesMasterId r:id="rId17"/>
  </p:notesMasterIdLst>
  <p:sldIdLst>
    <p:sldId id="516" r:id="rId2"/>
    <p:sldId id="628" r:id="rId3"/>
    <p:sldId id="644" r:id="rId4"/>
    <p:sldId id="630" r:id="rId5"/>
    <p:sldId id="645" r:id="rId6"/>
    <p:sldId id="646" r:id="rId7"/>
    <p:sldId id="647" r:id="rId8"/>
    <p:sldId id="584" r:id="rId9"/>
    <p:sldId id="635" r:id="rId10"/>
    <p:sldId id="629" r:id="rId11"/>
    <p:sldId id="557" r:id="rId12"/>
    <p:sldId id="596" r:id="rId13"/>
    <p:sldId id="631" r:id="rId14"/>
    <p:sldId id="641" r:id="rId15"/>
    <p:sldId id="63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8F062A7-D00F-4DF3-AC46-C5FB0AA2D148}">
          <p14:sldIdLst>
            <p14:sldId id="516"/>
            <p14:sldId id="628"/>
            <p14:sldId id="644"/>
            <p14:sldId id="630"/>
            <p14:sldId id="645"/>
            <p14:sldId id="646"/>
            <p14:sldId id="647"/>
          </p14:sldIdLst>
        </p14:section>
        <p14:section name="Раздел без заголовка" id="{FEEBF732-99D2-4D23-843F-795BC1E3AA9C}">
          <p14:sldIdLst>
            <p14:sldId id="584"/>
            <p14:sldId id="635"/>
            <p14:sldId id="629"/>
            <p14:sldId id="557"/>
            <p14:sldId id="596"/>
            <p14:sldId id="631"/>
            <p14:sldId id="641"/>
            <p14:sldId id="63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025" autoAdjust="0"/>
  </p:normalViewPr>
  <p:slideViewPr>
    <p:cSldViewPr>
      <p:cViewPr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7B296-2689-4F52-9A15-0F3089A1A5C0}" type="datetimeFigureOut">
              <a:rPr lang="ru-RU" smtClean="0"/>
              <a:pPr/>
              <a:t>21.06.2020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DC0D-6372-4C35-899D-283F8676FA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9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Ятмас-Дусай авыл җирлеге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8433" y="731838"/>
            <a:ext cx="4489934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548680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b="1" i="1" dirty="0" smtClean="0"/>
              <a:t>Ятмас-Дусай  авыл җирлеге   2018  ел  нәтиҗәләре</a:t>
            </a:r>
            <a:endParaRPr lang="ru-RU" b="1" i="1" dirty="0"/>
          </a:p>
        </p:txBody>
      </p:sp>
      <p:pic>
        <p:nvPicPr>
          <p:cNvPr id="2050" name="Picture 2" descr="C:\Users\Ydus.Kuk\Desktop\2018 ел фотолар\ДУСАЙ ОСТЭ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871845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Ятмас-Дусай авыл  җирлегенең  2020 елның ярты еллык эш нәтиҗәләре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Ydus.Kuk\Desktop\Диск D\фото 2018 мероприятиялэр\фото 2017 ел\вывеска 2017\100_94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858" y="3005902"/>
            <a:ext cx="2654598" cy="3235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208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Ydus.Kuk\Desktop\фото 2019\P_20190602_0950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77335" cy="305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2" y="3672540"/>
            <a:ext cx="4084961" cy="2867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4788024" y="908720"/>
            <a:ext cx="406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i="1" dirty="0" smtClean="0"/>
              <a:t>Ятмас Дусай авылы янгын сүндерү  бүлекчәсе</a:t>
            </a:r>
            <a:endParaRPr lang="ru-RU" i="1" dirty="0"/>
          </a:p>
        </p:txBody>
      </p:sp>
      <p:pic>
        <p:nvPicPr>
          <p:cNvPr id="7" name="Рисунок 6" descr="C:\Users\Ydus.Kuk\AppData\Local\Microsoft\Windows\Temporary Internet Files\Content.Outlook\PYNXKIUT\Безымянный (5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72541"/>
            <a:ext cx="3700085" cy="2867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630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696735"/>
              </p:ext>
            </p:extLst>
          </p:nvPr>
        </p:nvGraphicFramePr>
        <p:xfrm>
          <a:off x="971600" y="1412776"/>
          <a:ext cx="7433442" cy="482819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114393"/>
                <a:gridCol w="1004117"/>
                <a:gridCol w="1104741"/>
                <a:gridCol w="1105450"/>
                <a:gridCol w="1104741"/>
              </a:tblGrid>
              <a:tr h="1341453">
                <a:tc>
                  <a:txBody>
                    <a:bodyPr/>
                    <a:lstStyle/>
                    <a:p>
                      <a:pPr marL="180340"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курсәткечләр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01.06  2019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01.06.  2020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%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2020 ел 2019ел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(+,-)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2020ел  2019ел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Мөгезле</a:t>
                      </a:r>
                      <a:r>
                        <a:rPr lang="tt-RU" sz="16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эре терлек, барлыгы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t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Шул</a:t>
                      </a:r>
                      <a:r>
                        <a:rPr lang="tt-RU" sz="16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исәптән сыерлар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t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+4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Сарыклар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һәм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кәҗәләр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536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t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-28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8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Атлар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t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67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-2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8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Кошлар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4007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t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3900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97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-107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8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Куяннар</a:t>
                      </a:r>
                      <a:r>
                        <a:rPr lang="tt-RU" sz="16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endParaRPr lang="tt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89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t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tt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endParaRPr lang="tt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134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endParaRPr lang="tt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+31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8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умарталар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endParaRPr lang="tt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170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t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tt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tt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endParaRPr lang="tt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endParaRPr lang="tt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+</a:t>
                      </a: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42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243013" y="2343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836712"/>
            <a:ext cx="397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Шәхси хуҗалыкларда  маллар саны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331499"/>
              </p:ext>
            </p:extLst>
          </p:nvPr>
        </p:nvGraphicFramePr>
        <p:xfrm>
          <a:off x="1547664" y="1988840"/>
          <a:ext cx="6480720" cy="400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168"/>
                <a:gridCol w="1584176"/>
                <a:gridCol w="1944216"/>
                <a:gridCol w="1440160"/>
              </a:tblGrid>
              <a:tr h="1440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еллар</a:t>
                      </a:r>
                      <a:endParaRPr lang="ru-RU" sz="2400" b="1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i="1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Халыктан</a:t>
                      </a:r>
                      <a:r>
                        <a:rPr lang="ru-RU" sz="2400" i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ru-RU" sz="2400" i="1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җыелган</a:t>
                      </a:r>
                      <a:endParaRPr lang="ru-RU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400" i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 тарафыннан  бирелгән</a:t>
                      </a:r>
                      <a:endParaRPr lang="ru-RU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400" i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барлыгы</a:t>
                      </a:r>
                      <a:endParaRPr lang="ru-RU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51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75800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303200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379000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51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75200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300800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376000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51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105000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420000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525000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51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168500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674000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842500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05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154500</a:t>
                      </a:r>
                      <a:endParaRPr lang="ru-RU" sz="2400" b="1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618000</a:t>
                      </a:r>
                      <a:endParaRPr lang="ru-RU" sz="2400" b="1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772500</a:t>
                      </a:r>
                      <a:endParaRPr lang="ru-RU" sz="2400" b="1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51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400" b="1" i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  <a:endParaRPr lang="ru-RU" sz="2400" b="1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400" b="1" i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112000</a:t>
                      </a:r>
                      <a:endParaRPr lang="ru-RU" sz="2400" b="1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400" b="1" i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448000</a:t>
                      </a:r>
                      <a:endParaRPr lang="ru-RU" sz="2400" b="1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400" b="1" i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560000</a:t>
                      </a:r>
                      <a:endParaRPr lang="ru-RU" sz="2400" b="1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51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400" b="1" i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барлыгы</a:t>
                      </a:r>
                      <a:endParaRPr lang="ru-RU" sz="2400" b="1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400" b="1" i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691000</a:t>
                      </a:r>
                      <a:endParaRPr lang="ru-RU" sz="2400" b="1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2764000</a:t>
                      </a:r>
                      <a:endParaRPr lang="ru-RU" sz="2400" b="1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3455000</a:t>
                      </a:r>
                      <a:endParaRPr lang="ru-RU" sz="2400" b="1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5656" y="980728"/>
            <a:ext cx="612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3200" b="1" i="1" dirty="0" smtClean="0">
                <a:latin typeface="Times New Roman" pitchFamily="18" charset="0"/>
                <a:cs typeface="Times New Roman" pitchFamily="18" charset="0"/>
              </a:rPr>
              <a:t>Үзара  салым  буенча  мәг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ъ</a:t>
            </a:r>
            <a:r>
              <a:rPr lang="tt-RU" sz="3200" b="1" i="1" dirty="0" smtClean="0">
                <a:latin typeface="Times New Roman" pitchFamily="18" charset="0"/>
                <a:cs typeface="Times New Roman" pitchFamily="18" charset="0"/>
              </a:rPr>
              <a:t>лүмәт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5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556792"/>
            <a:ext cx="66247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</a:rPr>
              <a:t> </a:t>
            </a:r>
            <a:r>
              <a:rPr lang="ru-RU" sz="2400" b="1" i="1" dirty="0" smtClean="0">
                <a:latin typeface="Times New Roman"/>
                <a:ea typeface="Times New Roman"/>
              </a:rPr>
              <a:t>2020 </a:t>
            </a:r>
            <a:r>
              <a:rPr lang="ru-RU" sz="2400" b="1" i="1" dirty="0" err="1" smtClean="0">
                <a:latin typeface="Times New Roman"/>
                <a:ea typeface="Times New Roman"/>
              </a:rPr>
              <a:t>үзара</a:t>
            </a:r>
            <a:r>
              <a:rPr lang="ru-RU" sz="2400" b="1" i="1" dirty="0" smtClean="0">
                <a:latin typeface="Times New Roman"/>
                <a:ea typeface="Times New Roman"/>
              </a:rPr>
              <a:t> </a:t>
            </a:r>
            <a:r>
              <a:rPr lang="ru-RU" sz="2400" b="1" i="1" dirty="0" err="1" smtClean="0">
                <a:latin typeface="Times New Roman"/>
                <a:ea typeface="Times New Roman"/>
              </a:rPr>
              <a:t>салым</a:t>
            </a:r>
            <a:r>
              <a:rPr lang="ru-RU" sz="2400" b="1" i="1" dirty="0" smtClean="0">
                <a:latin typeface="Times New Roman"/>
                <a:ea typeface="Times New Roman"/>
              </a:rPr>
              <a:t>  </a:t>
            </a:r>
            <a:r>
              <a:rPr lang="ru-RU" sz="2400" b="1" i="1" dirty="0" err="1" smtClean="0">
                <a:latin typeface="Times New Roman"/>
                <a:ea typeface="Times New Roman"/>
              </a:rPr>
              <a:t>акчасына</a:t>
            </a:r>
            <a:r>
              <a:rPr lang="ru-RU" sz="2400" b="1" i="1" dirty="0" smtClean="0">
                <a:latin typeface="Times New Roman"/>
                <a:ea typeface="Times New Roman"/>
              </a:rPr>
              <a:t> </a:t>
            </a:r>
            <a:r>
              <a:rPr lang="ru-RU" sz="2400" b="1" i="1" dirty="0" err="1" smtClean="0">
                <a:latin typeface="Times New Roman"/>
                <a:ea typeface="Times New Roman"/>
              </a:rPr>
              <a:t>эшләнәчәк</a:t>
            </a:r>
            <a:r>
              <a:rPr lang="ru-RU" sz="2400" b="1" i="1" dirty="0" smtClean="0">
                <a:latin typeface="Times New Roman"/>
                <a:ea typeface="Times New Roman"/>
              </a:rPr>
              <a:t> </a:t>
            </a:r>
            <a:r>
              <a:rPr lang="ru-RU" sz="2400" b="1" i="1" dirty="0" err="1" smtClean="0">
                <a:latin typeface="Times New Roman"/>
                <a:ea typeface="Times New Roman"/>
              </a:rPr>
              <a:t>эшләр</a:t>
            </a:r>
            <a:r>
              <a:rPr lang="ru-RU" sz="2400" b="1" i="1" dirty="0" smtClean="0">
                <a:latin typeface="Times New Roman"/>
                <a:ea typeface="Times New Roman"/>
              </a:rPr>
              <a:t> </a:t>
            </a:r>
          </a:p>
          <a:p>
            <a:pPr>
              <a:spcAft>
                <a:spcPts val="0"/>
              </a:spcAft>
            </a:pPr>
            <a:endParaRPr lang="ru-RU" sz="20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b="1" dirty="0" err="1" smtClean="0">
                <a:latin typeface="Times New Roman"/>
                <a:ea typeface="Times New Roman"/>
              </a:rPr>
              <a:t>юлларны</a:t>
            </a: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b="1" dirty="0" err="1" smtClean="0">
                <a:latin typeface="Times New Roman"/>
                <a:ea typeface="Times New Roman"/>
              </a:rPr>
              <a:t>төзекләндерү</a:t>
            </a: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b="1" dirty="0" err="1" smtClean="0">
                <a:latin typeface="Times New Roman"/>
                <a:ea typeface="Times New Roman"/>
              </a:rPr>
              <a:t>өчен</a:t>
            </a:r>
            <a:r>
              <a:rPr lang="ru-RU" sz="2000" b="1" dirty="0" smtClean="0">
                <a:latin typeface="Times New Roman"/>
                <a:ea typeface="Times New Roman"/>
              </a:rPr>
              <a:t> -                409500 </a:t>
            </a:r>
            <a:r>
              <a:rPr lang="ru-RU" sz="2000" b="1" dirty="0" err="1" smtClean="0">
                <a:latin typeface="Times New Roman"/>
                <a:ea typeface="Times New Roman"/>
              </a:rPr>
              <a:t>сум</a:t>
            </a:r>
            <a:r>
              <a:rPr lang="ru-RU" sz="2000" b="1" dirty="0" smtClean="0">
                <a:latin typeface="Times New Roman"/>
                <a:ea typeface="Times New Roman"/>
              </a:rPr>
              <a:t>                               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20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b="1" dirty="0" err="1" smtClean="0">
                <a:latin typeface="Times New Roman"/>
                <a:ea typeface="Times New Roman"/>
              </a:rPr>
              <a:t>Шепшеңәр</a:t>
            </a: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b="1" dirty="0" err="1" smtClean="0">
                <a:latin typeface="Times New Roman"/>
                <a:ea typeface="Times New Roman"/>
              </a:rPr>
              <a:t>авылына</a:t>
            </a:r>
            <a:r>
              <a:rPr lang="ru-RU" sz="2000" b="1" dirty="0" smtClean="0">
                <a:latin typeface="Times New Roman"/>
                <a:ea typeface="Times New Roman"/>
              </a:rPr>
              <a:t> су </a:t>
            </a:r>
            <a:r>
              <a:rPr lang="ru-RU" sz="2000" b="1" dirty="0" err="1" smtClean="0">
                <a:latin typeface="Times New Roman"/>
                <a:ea typeface="Times New Roman"/>
              </a:rPr>
              <a:t>башнясы</a:t>
            </a:r>
            <a:endParaRPr lang="ru-RU" sz="20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b="1" dirty="0" err="1" smtClean="0">
                <a:latin typeface="Times New Roman"/>
                <a:ea typeface="Times New Roman"/>
              </a:rPr>
              <a:t>алмаштыру</a:t>
            </a: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b="1" dirty="0" err="1" smtClean="0">
                <a:latin typeface="Times New Roman"/>
                <a:ea typeface="Times New Roman"/>
              </a:rPr>
              <a:t>өчен</a:t>
            </a: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b="1" dirty="0">
                <a:latin typeface="Times New Roman"/>
                <a:ea typeface="Times New Roman"/>
              </a:rPr>
              <a:t>–                                    </a:t>
            </a:r>
            <a:r>
              <a:rPr lang="ru-RU" sz="2000" b="1" dirty="0" smtClean="0">
                <a:latin typeface="Times New Roman"/>
                <a:ea typeface="Times New Roman"/>
              </a:rPr>
              <a:t>392000 </a:t>
            </a:r>
            <a:r>
              <a:rPr lang="ru-RU" sz="2000" b="1" dirty="0" err="1">
                <a:latin typeface="Times New Roman"/>
                <a:ea typeface="Times New Roman"/>
              </a:rPr>
              <a:t>сум</a:t>
            </a:r>
            <a:endParaRPr lang="ru-RU" sz="20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20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 пожар гидранты </a:t>
            </a:r>
            <a:r>
              <a:rPr lang="ru-RU" sz="2000" b="1" dirty="0" err="1" smtClean="0">
                <a:latin typeface="Times New Roman"/>
                <a:ea typeface="Times New Roman"/>
              </a:rPr>
              <a:t>очен</a:t>
            </a:r>
            <a:r>
              <a:rPr lang="ru-RU" sz="2000" b="1" dirty="0" smtClean="0">
                <a:latin typeface="Times New Roman"/>
                <a:ea typeface="Times New Roman"/>
              </a:rPr>
              <a:t>                               80000 </a:t>
            </a:r>
            <a:r>
              <a:rPr lang="ru-RU" sz="2000" b="1" dirty="0" err="1" smtClean="0">
                <a:latin typeface="Times New Roman"/>
                <a:ea typeface="Times New Roman"/>
              </a:rPr>
              <a:t>сум</a:t>
            </a:r>
            <a:endParaRPr lang="ru-RU" sz="20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tt-RU" sz="20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tt-RU" sz="2000" b="1" dirty="0" smtClean="0">
                <a:latin typeface="Times New Roman"/>
                <a:ea typeface="Times New Roman"/>
              </a:rPr>
              <a:t> Барлыгы                                                    921500 сум</a:t>
            </a:r>
            <a:endParaRPr lang="ru-RU" sz="20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051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55977" y="908720"/>
            <a:ext cx="3816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dirty="0" smtClean="0"/>
              <a:t>Үзара  салым    юл төзекләндерү   эшләре  өчен таш кайтарылды</a:t>
            </a:r>
            <a:endParaRPr lang="ru-RU" dirty="0"/>
          </a:p>
        </p:txBody>
      </p:sp>
      <p:pic>
        <p:nvPicPr>
          <p:cNvPr id="8" name="Рисунок 7" descr="C:\Users\Ydus.Kuk\Desktop\фото 2020\SAM_38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04664"/>
            <a:ext cx="3816425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Ydus.Kuk\Desktop\фото 2020\SAM_38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717032"/>
            <a:ext cx="381642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Ydus.Kuk\Desktop\фото 2020\SAM_38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18147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910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Ydus.Kuk\Desktop\Диск D\фотолар 2017\ДУСАЙ ФОТО ЖЭЙ\100_947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03648" y="2644170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Елларыбыз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тыныч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эшләребез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уң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булсын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Игътибарыгыз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өчен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рәхмәт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8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00920056"/>
              </p:ext>
            </p:extLst>
          </p:nvPr>
        </p:nvGraphicFramePr>
        <p:xfrm>
          <a:off x="899592" y="548680"/>
          <a:ext cx="6984776" cy="4212877"/>
        </p:xfrm>
        <a:graphic>
          <a:graphicData uri="http://schemas.openxmlformats.org/drawingml/2006/table">
            <a:tbl>
              <a:tblPr firstRow="1" firstCol="1" bandRow="1"/>
              <a:tblGrid>
                <a:gridCol w="2697985"/>
                <a:gridCol w="753457"/>
                <a:gridCol w="747115"/>
                <a:gridCol w="739505"/>
                <a:gridCol w="745846"/>
                <a:gridCol w="1300868"/>
              </a:tblGrid>
              <a:tr h="116312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291465" indent="-29146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800" dirty="0" err="1" smtClean="0">
                          <a:effectLst/>
                          <a:latin typeface="Times New Roman"/>
                          <a:ea typeface="Times New Roman"/>
                        </a:rPr>
                        <a:t>курсәткечләр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61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Ятмас </a:t>
                      </a:r>
                      <a:r>
                        <a:rPr lang="ru-RU" sz="1800" dirty="0" err="1" smtClean="0">
                          <a:effectLst/>
                          <a:latin typeface="Times New Roman"/>
                          <a:ea typeface="Times New Roman"/>
                        </a:rPr>
                        <a:t>Дусай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Шепшенар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Первое Мая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</a:rPr>
                        <a:t>Ямбулат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-Пустошь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/>
                          <a:ea typeface="Times New Roman"/>
                        </a:rPr>
                        <a:t>Барлыгы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Халык</a:t>
                      </a:r>
                      <a:r>
                        <a:rPr lang="tt-RU" sz="18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саны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290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132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458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Хезмәт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яшендә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226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Пенсия</a:t>
                      </a:r>
                      <a:r>
                        <a:rPr lang="ru-RU" sz="18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яшендә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45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4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Балалар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17 </a:t>
                      </a:r>
                      <a:r>
                        <a:rPr lang="ru-RU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яшькә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кадәр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: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0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40327"/>
            <a:ext cx="5010959" cy="6564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Демография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40416175"/>
              </p:ext>
            </p:extLst>
          </p:nvPr>
        </p:nvGraphicFramePr>
        <p:xfrm>
          <a:off x="1259632" y="1556792"/>
          <a:ext cx="4866639" cy="4290895"/>
        </p:xfrm>
        <a:graphic>
          <a:graphicData uri="http://schemas.openxmlformats.org/drawingml/2006/table">
            <a:tbl>
              <a:tblPr firstRow="1" firstCol="1" bandRow="1"/>
              <a:tblGrid>
                <a:gridCol w="1766595"/>
                <a:gridCol w="1033348"/>
                <a:gridCol w="1033348"/>
                <a:gridCol w="1033348"/>
              </a:tblGrid>
              <a:tr h="156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effectLst/>
                          <a:latin typeface="Times New Roman"/>
                          <a:ea typeface="Times New Roman"/>
                        </a:rPr>
                        <a:t>Күрсәткечл</a:t>
                      </a:r>
                      <a:r>
                        <a:rPr lang="tt-RU" sz="1800" b="1" dirty="0" smtClean="0">
                          <a:effectLst/>
                          <a:latin typeface="Times New Roman"/>
                          <a:ea typeface="Times New Roman"/>
                        </a:rPr>
                        <a:t>әр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/>
                          <a:ea typeface="Times New Roman"/>
                        </a:rPr>
                        <a:t>2019 </a:t>
                      </a:r>
                      <a:r>
                        <a:rPr lang="ru-RU" sz="1200" b="0" dirty="0" err="1" smtClean="0">
                          <a:effectLst/>
                          <a:latin typeface="Times New Roman"/>
                          <a:ea typeface="Times New Roman"/>
                        </a:rPr>
                        <a:t>елнын</a:t>
                      </a:r>
                      <a:r>
                        <a:rPr lang="ru-RU" sz="1200" b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0" dirty="0" smtClean="0">
                          <a:effectLst/>
                          <a:latin typeface="Times New Roman"/>
                          <a:ea typeface="Times New Roman"/>
                        </a:rPr>
                        <a:t>ярты елы</a:t>
                      </a:r>
                      <a:endParaRPr lang="ru-RU" sz="1200" b="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2020 елның  </a:t>
                      </a:r>
                      <a:r>
                        <a:rPr lang="tt-RU" sz="1200" baseline="0" dirty="0" smtClean="0">
                          <a:effectLst/>
                          <a:latin typeface="Times New Roman"/>
                          <a:ea typeface="Times New Roman"/>
                        </a:rPr>
                        <a:t> ярты елы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+,-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dirty="0" smtClean="0">
                          <a:effectLst/>
                          <a:latin typeface="Times New Roman"/>
                          <a:ea typeface="Times New Roman"/>
                        </a:rPr>
                        <a:t>Халык</a:t>
                      </a:r>
                      <a:r>
                        <a:rPr lang="tt-RU" sz="1800" baseline="0" dirty="0" smtClean="0">
                          <a:effectLst/>
                          <a:latin typeface="Times New Roman"/>
                          <a:ea typeface="Times New Roman"/>
                        </a:rPr>
                        <a:t> саны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465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458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-7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dirty="0" smtClean="0">
                          <a:effectLst/>
                          <a:latin typeface="Times New Roman"/>
                          <a:ea typeface="Times New Roman"/>
                        </a:rPr>
                        <a:t>Туучылар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-1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1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dirty="0" smtClean="0">
                          <a:effectLst/>
                          <a:latin typeface="Times New Roman"/>
                          <a:ea typeface="Times New Roman"/>
                        </a:rPr>
                        <a:t>үлүчеләр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+1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6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Миграция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– </a:t>
                      </a:r>
                      <a:r>
                        <a:rPr lang="ru-RU" sz="1800" dirty="0" err="1" smtClean="0">
                          <a:effectLst/>
                          <a:latin typeface="Times New Roman"/>
                          <a:ea typeface="Times New Roman"/>
                        </a:rPr>
                        <a:t>килде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smtClean="0">
                          <a:effectLst/>
                          <a:latin typeface="Times New Roman"/>
                          <a:ea typeface="Times New Roman"/>
                        </a:rPr>
                        <a:t>+1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dirty="0" smtClean="0">
                          <a:effectLst/>
                          <a:latin typeface="Times New Roman"/>
                          <a:ea typeface="Times New Roman"/>
                        </a:rPr>
                        <a:t>Китте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-2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dirty="0" smtClean="0">
                          <a:effectLst/>
                          <a:latin typeface="Times New Roman"/>
                          <a:ea typeface="Times New Roman"/>
                        </a:rPr>
                        <a:t>Гаилә коручылар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dirty="0" smtClean="0">
                          <a:effectLst/>
                          <a:latin typeface="Times New Roman"/>
                          <a:ea typeface="Times New Roman"/>
                        </a:rPr>
                        <a:t>аерылышучылар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033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Users\Ydus.Kuk\Desktop\фото 2020\SAM_38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1988"/>
            <a:ext cx="4464496" cy="2871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G:\DCIM\100PHOTO\SAM_38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01987"/>
            <a:ext cx="3888432" cy="2871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4696342" cy="2636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C:\Users\Ydus.Kuk\AppData\Local\Microsoft\Windows\Temporary Internet Files\Content.Word\159086666773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5064"/>
            <a:ext cx="388843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872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Ydus.Kuk\Desktop\фото 2020\медаль\image-27-02-20-09-44-11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78097"/>
            <a:ext cx="3220854" cy="2318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Users\Ydus.Kuk\Desktop\фото 2020\медаль\IMG_20200228_1417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78096"/>
            <a:ext cx="3744416" cy="2318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Ydus.Kuk\AppData\Local\Microsoft\Windows\Temporary Internet Files\Content.Word\IMG-20200510-WA008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31612"/>
            <a:ext cx="2844316" cy="2318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Ydus.Kuk\Desktop\фото 2020\image-21-06-20-09-18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9000"/>
            <a:ext cx="2256790" cy="3009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Ydus.Kuk\Desktop\фото 2020\IMG-20200509-WA026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1612"/>
            <a:ext cx="3002285" cy="2318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114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dus.Kuk\Desktop\фото 2020\IMG-20200618-WA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2391729" cy="3188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Ydus.Kuk\Desktop\фото 2020\46e600db-8eb6-402e-829d-bb25f4cacf0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08" y="290892"/>
            <a:ext cx="3465023" cy="2449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Ydus.Kuk\AppData\Local\Microsoft\Windows\Temporary Internet Files\Content.Word\image-19-06-20-03-07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12976"/>
            <a:ext cx="2064297" cy="3188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Ydus.Kuk\AppData\Local\Microsoft\Windows\Temporary Internet Files\Content.Word\image-19-06-20-03-07-1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07" y="3212976"/>
            <a:ext cx="2352625" cy="3188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Ydus.Kuk\Desktop\фото 2020\IMG_20200528_1324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0892"/>
            <a:ext cx="3528392" cy="2449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564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Ydus.Kuk\Desktop\фото 2020\SAM_38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99" y="980728"/>
            <a:ext cx="3312368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Users\Ydus.Kuk\Desktop\фото 2020\SAM_38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977" y="942642"/>
            <a:ext cx="3153964" cy="2587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Ydus.Kuk\Desktop\фото 2020\101_04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6" y="4077072"/>
            <a:ext cx="3387090" cy="254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Ydus.Kuk\Desktop\фото 2020\101_042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977" y="4077072"/>
            <a:ext cx="3346439" cy="2532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843808" y="404664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Плотина  ремонты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2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80" y="977529"/>
            <a:ext cx="3295651" cy="2469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9" y="1035443"/>
            <a:ext cx="3377861" cy="2413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899593" y="159993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ИП Гатауллина  М.М.  кибетләре халыкка хезмәт   күрсәтә  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3429000"/>
            <a:ext cx="25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C:\Users\Ydus.Kuk\Desktop\Диск D\презентация фото2015 ел\Ятмас Дусай ФАП и почт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81" y="3773924"/>
            <a:ext cx="3295650" cy="2473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139952" y="4581128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ФАП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һәм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почта </a:t>
            </a:r>
            <a:r>
              <a:rPr lang="tt-RU" sz="2800" b="1" i="1" dirty="0" smtClean="0">
                <a:latin typeface="Times New Roman" pitchFamily="18" charset="0"/>
                <a:cs typeface="Times New Roman" pitchFamily="18" charset="0"/>
              </a:rPr>
              <a:t>бүлекчәсе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1" y="260648"/>
            <a:ext cx="4127500" cy="3090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9" y="3501008"/>
            <a:ext cx="4133850" cy="3097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1340768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Ятмас </a:t>
            </a:r>
            <a:r>
              <a:rPr lang="ru-RU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Дусай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авылы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Зәйтүнә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tt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мәчете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293096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Шепшеңәр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авылы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Каим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мәчете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1" y="3653408"/>
            <a:ext cx="4160668" cy="3097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62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7600</TotalTime>
  <Words>302</Words>
  <Application>Microsoft Office PowerPoint</Application>
  <PresentationFormat>Экран (4:3)</PresentationFormat>
  <Paragraphs>185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Ятмас-Дусай авыл җирлеге </vt:lpstr>
      <vt:lpstr>Презентация PowerPoint</vt:lpstr>
      <vt:lpstr>Демография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Ydus.Kuk</cp:lastModifiedBy>
  <cp:revision>480</cp:revision>
  <cp:lastPrinted>2017-01-18T11:58:33Z</cp:lastPrinted>
  <dcterms:created xsi:type="dcterms:W3CDTF">2015-02-10T16:37:58Z</dcterms:created>
  <dcterms:modified xsi:type="dcterms:W3CDTF">2020-06-21T06:32:19Z</dcterms:modified>
</cp:coreProperties>
</file>