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notesMasterIdLst>
    <p:notesMasterId r:id="rId33"/>
  </p:notesMasterIdLst>
  <p:sldIdLst>
    <p:sldId id="516" r:id="rId2"/>
    <p:sldId id="678" r:id="rId3"/>
    <p:sldId id="628" r:id="rId4"/>
    <p:sldId id="680" r:id="rId5"/>
    <p:sldId id="682" r:id="rId6"/>
    <p:sldId id="684" r:id="rId7"/>
    <p:sldId id="690" r:id="rId8"/>
    <p:sldId id="692" r:id="rId9"/>
    <p:sldId id="686" r:id="rId10"/>
    <p:sldId id="663" r:id="rId11"/>
    <p:sldId id="665" r:id="rId12"/>
    <p:sldId id="666" r:id="rId13"/>
    <p:sldId id="659" r:id="rId14"/>
    <p:sldId id="646" r:id="rId15"/>
    <p:sldId id="647" r:id="rId16"/>
    <p:sldId id="670" r:id="rId17"/>
    <p:sldId id="584" r:id="rId18"/>
    <p:sldId id="635" r:id="rId19"/>
    <p:sldId id="671" r:id="rId20"/>
    <p:sldId id="688" r:id="rId21"/>
    <p:sldId id="557" r:id="rId22"/>
    <p:sldId id="676" r:id="rId23"/>
    <p:sldId id="649" r:id="rId24"/>
    <p:sldId id="631" r:id="rId25"/>
    <p:sldId id="641" r:id="rId26"/>
    <p:sldId id="650" r:id="rId27"/>
    <p:sldId id="648" r:id="rId28"/>
    <p:sldId id="658" r:id="rId29"/>
    <p:sldId id="674" r:id="rId30"/>
    <p:sldId id="675" r:id="rId31"/>
    <p:sldId id="63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F062A7-D00F-4DF3-AC46-C5FB0AA2D148}">
          <p14:sldIdLst>
            <p14:sldId id="516"/>
            <p14:sldId id="678"/>
            <p14:sldId id="628"/>
            <p14:sldId id="680"/>
            <p14:sldId id="682"/>
            <p14:sldId id="684"/>
            <p14:sldId id="690"/>
            <p14:sldId id="692"/>
            <p14:sldId id="686"/>
            <p14:sldId id="663"/>
            <p14:sldId id="665"/>
            <p14:sldId id="666"/>
            <p14:sldId id="659"/>
            <p14:sldId id="646"/>
            <p14:sldId id="647"/>
            <p14:sldId id="670"/>
          </p14:sldIdLst>
        </p14:section>
        <p14:section name="Раздел без заголовка" id="{FEEBF732-99D2-4D23-843F-795BC1E3AA9C}">
          <p14:sldIdLst>
            <p14:sldId id="584"/>
            <p14:sldId id="635"/>
            <p14:sldId id="671"/>
            <p14:sldId id="688"/>
            <p14:sldId id="557"/>
            <p14:sldId id="676"/>
            <p14:sldId id="649"/>
            <p14:sldId id="631"/>
            <p14:sldId id="641"/>
            <p14:sldId id="650"/>
            <p14:sldId id="648"/>
            <p14:sldId id="658"/>
            <p14:sldId id="674"/>
            <p14:sldId id="675"/>
            <p14:sldId id="6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025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7B296-2689-4F52-9A15-0F3089A1A5C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DC0D-6372-4C35-899D-283F8676FA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9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5.jpg"/><Relationship Id="rId7" Type="http://schemas.openxmlformats.org/officeDocument/2006/relationships/image" Target="../media/image26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Ятмас-Дусай авыл җирлеге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433" y="731838"/>
            <a:ext cx="448993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Ydus.Kuk\Desktop\2018 ел фотолар\ДУСАЙ ОСТЭ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871845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Ятмас-Дусай авыл  җирлегенең  2020 ел эш нәтиҗәләре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Ydus.Kuk\Desktop\Диск D\фото 2018 мероприятиялэр\фото 2017 ел\вывеска 2017\100_94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58" y="3005902"/>
            <a:ext cx="2654598" cy="323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0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AppData\Local\Temp\Rar$DIa7496.46374\IMG_20200222_0934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11222"/>
            <a:ext cx="2808312" cy="2498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5184"/>
            <a:ext cx="2284185" cy="304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41" y="115183"/>
            <a:ext cx="2290107" cy="3053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9" y="3811223"/>
            <a:ext cx="1873572" cy="2498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15184"/>
            <a:ext cx="2290106" cy="305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797" y="3811221"/>
            <a:ext cx="3072341" cy="2498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15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C:\Users\Гузель\Desktop\Pictures\ватс ап концерты\IMG-20200308-WA0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478"/>
            <a:ext cx="4262488" cy="3015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Рисунок 16" descr="IMG-20201107-WA0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1782"/>
            <a:ext cx="4176465" cy="3020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Рисунок 15" descr="C:\Users\Гузель\AppData\Local\Microsoft\Windows\Temporary Internet Files\Content.Word\IMG-20201113-WA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6" b="14737"/>
          <a:stretch>
            <a:fillRect/>
          </a:stretch>
        </p:blipFill>
        <p:spPr bwMode="auto">
          <a:xfrm>
            <a:off x="251520" y="3662491"/>
            <a:ext cx="4262488" cy="284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Рисунок 29" descr="IMG-20201110-WA0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662491"/>
            <a:ext cx="4176466" cy="284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87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 descr="C:\Users\1\Pictures\2020-01-24 январь 2020 мэктэп\январь 2020 мэктэп 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3" y="1340768"/>
            <a:ext cx="2838976" cy="212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360" y="1340768"/>
            <a:ext cx="2837457" cy="212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52" y="3789040"/>
            <a:ext cx="2142254" cy="285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446" y="3789040"/>
            <a:ext cx="2135234" cy="2845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836" y="1334891"/>
            <a:ext cx="2833743" cy="212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006" y="3789041"/>
            <a:ext cx="2135234" cy="2845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089" y="3789040"/>
            <a:ext cx="2135235" cy="2845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31640" y="54868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Китапхан</a:t>
            </a:r>
            <a:r>
              <a:rPr lang="tt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  эшчәнлеге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7667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Язгы  чистарту эшләре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1"/>
            <a:ext cx="3628225" cy="2721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49562"/>
            <a:ext cx="3847825" cy="5130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114779"/>
            <a:ext cx="3628226" cy="272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06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dus.Kuk\Desktop\фото 2020\IMG-20200618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2391729" cy="3188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 descr="C:\Users\Ydus.Kuk\Desktop\фото 2020\46e600db-8eb6-402e-829d-bb25f4cacf0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08" y="290892"/>
            <a:ext cx="3465023" cy="2449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Ydus.Kuk\AppData\Local\Microsoft\Windows\Temporary Internet Files\Content.Word\image-19-06-20-03-0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2064297" cy="318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Ydus.Kuk\AppData\Local\Microsoft\Windows\Temporary Internet Files\Content.Word\image-19-06-20-03-07-1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07" y="3212976"/>
            <a:ext cx="2352625" cy="318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Ydus.Kuk\Desktop\фото 2020\IMG_20200528_1324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0892"/>
            <a:ext cx="3528392" cy="244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56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фото 2020\SAM_38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10445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Ydus.Kuk\Desktop\фото 2020\SAM_3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77" y="980728"/>
            <a:ext cx="399451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Ydus.Kuk\Desktop\фото 2020\101_04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4310"/>
            <a:ext cx="4104456" cy="2625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Ydus.Kuk\Desktop\фото 2020\101_04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77" y="4077072"/>
            <a:ext cx="3994511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95736" y="40466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Плотина  ремонты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фото 2019\P_20190602_0950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1" y="3479578"/>
            <a:ext cx="4077335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84961" cy="2867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4788024" y="908720"/>
            <a:ext cx="406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i="1" dirty="0" smtClean="0"/>
              <a:t>Ятмас Дусай авылы янгын сүндерү  бүлекчәсе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26" y="3471759"/>
            <a:ext cx="4087124" cy="3065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86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0" y="4005064"/>
            <a:ext cx="383022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547664" y="3429000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3719"/>
            <a:ext cx="3816425" cy="286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20072" y="1844824"/>
            <a:ext cx="3379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Ятмас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Дусай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авылы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кибете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4797152"/>
            <a:ext cx="317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Шепше</a:t>
            </a:r>
            <a:r>
              <a:rPr lang="tt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ңәр авылы кибете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" y="260648"/>
            <a:ext cx="4127500" cy="309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9" y="3501008"/>
            <a:ext cx="4133850" cy="30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34076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Ятмас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Дусай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авылы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Зәйтүнә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tt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мәчете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293096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Шепшеңәр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авылы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Каим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мәчете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" y="3653408"/>
            <a:ext cx="4160668" cy="309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2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Ydus.Kuk\Desktop\фото 2019\image-19-01-20-07-15-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2" y="4077072"/>
            <a:ext cx="3952465" cy="270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C:\Users\Ydus.Kuk\Desktop\фото 2019\IMG-20191104-WA00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3"/>
          <a:stretch/>
        </p:blipFill>
        <p:spPr bwMode="auto">
          <a:xfrm>
            <a:off x="4788024" y="4071810"/>
            <a:ext cx="3885090" cy="2709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Ydus.Kuk\AppData\Local\Microsoft\Windows\Temporary Internet Files\Content.Word\101_01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8" y="1196752"/>
            <a:ext cx="3885091" cy="264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Ydus.Kuk\AppData\Local\Microsoft\Windows\Temporary Internet Files\Content.Word\101_01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88509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99592" y="188640"/>
            <a:ext cx="777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Авылларыбыз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зиратлары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халык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һәм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спонсорлар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ярдәме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белән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төзекләндерелә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һәм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чистартыла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0327"/>
            <a:ext cx="5010959" cy="6564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Демография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202424" y="1556792"/>
          <a:ext cx="6192688" cy="4505196"/>
        </p:xfrm>
        <a:graphic>
          <a:graphicData uri="http://schemas.openxmlformats.org/drawingml/2006/table">
            <a:tbl>
              <a:tblPr firstRow="1" firstCol="1" bandRow="1"/>
              <a:tblGrid>
                <a:gridCol w="264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Күрсәткечл</a:t>
                      </a: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әр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+,-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Халык</a:t>
                      </a:r>
                      <a:r>
                        <a:rPr lang="tt-RU" sz="2400" b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саны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Туучылар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үлүчеләр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Миграция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– 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2400" b="1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килде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Китте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Гаилә коручылар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аерылышучылар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6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Диск D\презентация фото2015 ел\Ятмас Дусай ФАП и почт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02759"/>
            <a:ext cx="4176464" cy="286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 flipH="1">
            <a:off x="5796136" y="1196752"/>
            <a:ext cx="2896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ФАП 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почта </a:t>
            </a:r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бүлекчәсе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7" b="30612"/>
          <a:stretch/>
        </p:blipFill>
        <p:spPr>
          <a:xfrm>
            <a:off x="584739" y="925092"/>
            <a:ext cx="3821186" cy="271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9" y="3802759"/>
            <a:ext cx="3821186" cy="286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2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21879"/>
              </p:ext>
            </p:extLst>
          </p:nvPr>
        </p:nvGraphicFramePr>
        <p:xfrm>
          <a:off x="683568" y="836713"/>
          <a:ext cx="7505451" cy="50641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82106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курсәткечләр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01.01.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2020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01.01.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%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2021 ел 2020ел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(+,-)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2021ел  2020ел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Мөгезле</a:t>
                      </a:r>
                      <a:r>
                        <a:rPr lang="tt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эре терлек, барлыгы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97,5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Шул</a:t>
                      </a:r>
                      <a:r>
                        <a:rPr lang="tt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исәптән сыерлар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104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+2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Сарыклар</a:t>
                      </a:r>
                      <a:r>
                        <a:rPr lang="ru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һәм</a:t>
                      </a:r>
                      <a:r>
                        <a:rPr lang="ru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кәҗәләр</a:t>
                      </a:r>
                      <a:r>
                        <a:rPr lang="ru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465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438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94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-27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Атлар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Кошлар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</a:rPr>
                        <a:t>1153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1155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+2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Куяннар</a:t>
                      </a:r>
                      <a:r>
                        <a:rPr lang="tt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59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120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+12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умарталар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</a:rPr>
                        <a:t>113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88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-13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43013" y="2343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404664"/>
            <a:ext cx="39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/>
              <a:t> </a:t>
            </a:r>
            <a:r>
              <a:rPr lang="tt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Шәхси хуҗалыкларда маллар саны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5" y="404664"/>
            <a:ext cx="7632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субсидия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шәхси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хуҗалыклар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270025"/>
              </p:ext>
            </p:extLst>
          </p:nvPr>
        </p:nvGraphicFramePr>
        <p:xfrm>
          <a:off x="323527" y="1196750"/>
          <a:ext cx="7704857" cy="3744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864">
                  <a:extLst>
                    <a:ext uri="{9D8B030D-6E8A-4147-A177-3AD203B41FA5}">
                      <a16:colId xmlns:a16="http://schemas.microsoft.com/office/drawing/2014/main" val="604602562"/>
                    </a:ext>
                  </a:extLst>
                </a:gridCol>
                <a:gridCol w="2691336">
                  <a:extLst>
                    <a:ext uri="{9D8B030D-6E8A-4147-A177-3AD203B41FA5}">
                      <a16:colId xmlns:a16="http://schemas.microsoft.com/office/drawing/2014/main" val="3292952538"/>
                    </a:ext>
                  </a:extLst>
                </a:gridCol>
                <a:gridCol w="1253935">
                  <a:extLst>
                    <a:ext uri="{9D8B030D-6E8A-4147-A177-3AD203B41FA5}">
                      <a16:colId xmlns:a16="http://schemas.microsoft.com/office/drawing/2014/main" val="167280540"/>
                    </a:ext>
                  </a:extLst>
                </a:gridCol>
                <a:gridCol w="1572783">
                  <a:extLst>
                    <a:ext uri="{9D8B030D-6E8A-4147-A177-3AD203B41FA5}">
                      <a16:colId xmlns:a16="http://schemas.microsoft.com/office/drawing/2014/main" val="1808498441"/>
                    </a:ext>
                  </a:extLst>
                </a:gridCol>
                <a:gridCol w="1651939">
                  <a:extLst>
                    <a:ext uri="{9D8B030D-6E8A-4147-A177-3AD203B41FA5}">
                      <a16:colId xmlns:a16="http://schemas.microsoft.com/office/drawing/2014/main" val="415131982"/>
                    </a:ext>
                  </a:extLst>
                </a:gridCol>
              </a:tblGrid>
              <a:tr h="10698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төре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Шәхси</a:t>
                      </a:r>
                      <a:r>
                        <a:rPr lang="tt-RU" sz="20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хуҗалыклар саны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Терлек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һәм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кош-корт саны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extLst>
                  <a:ext uri="{0D108BD9-81ED-4DB2-BD59-A6C34878D82A}">
                    <a16:rowId xmlns:a16="http://schemas.microsoft.com/office/drawing/2014/main" val="2868475585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Кош-корт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extLst>
                  <a:ext uri="{0D108BD9-81ED-4DB2-BD59-A6C34878D82A}">
                    <a16:rowId xmlns:a16="http://schemas.microsoft.com/office/drawing/2014/main" val="3294298487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савым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сыерларын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тоту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extLst>
                  <a:ext uri="{0D108BD9-81ED-4DB2-BD59-A6C34878D82A}">
                    <a16:rowId xmlns:a16="http://schemas.microsoft.com/office/drawing/2014/main" val="3838847797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кәҗәләр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тоту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extLst>
                  <a:ext uri="{0D108BD9-81ED-4DB2-BD59-A6C34878D82A}">
                    <a16:rowId xmlns:a16="http://schemas.microsoft.com/office/drawing/2014/main" val="2065428414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extLst>
                  <a:ext uri="{0D108BD9-81ED-4DB2-BD59-A6C34878D82A}">
                    <a16:rowId xmlns:a16="http://schemas.microsoft.com/office/drawing/2014/main" val="2595147329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барлыгы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230990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74" marR="66374" marT="0" marB="0"/>
                </a:tc>
                <a:extLst>
                  <a:ext uri="{0D108BD9-81ED-4DB2-BD59-A6C34878D82A}">
                    <a16:rowId xmlns:a16="http://schemas.microsoft.com/office/drawing/2014/main" val="2084941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1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10620"/>
              </p:ext>
            </p:extLst>
          </p:nvPr>
        </p:nvGraphicFramePr>
        <p:xfrm>
          <a:off x="1331639" y="1646396"/>
          <a:ext cx="7416826" cy="4158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995">
                  <a:extLst>
                    <a:ext uri="{9D8B030D-6E8A-4147-A177-3AD203B41FA5}">
                      <a16:colId xmlns:a16="http://schemas.microsoft.com/office/drawing/2014/main" val="2181063975"/>
                    </a:ext>
                  </a:extLst>
                </a:gridCol>
                <a:gridCol w="2075878">
                  <a:extLst>
                    <a:ext uri="{9D8B030D-6E8A-4147-A177-3AD203B41FA5}">
                      <a16:colId xmlns:a16="http://schemas.microsoft.com/office/drawing/2014/main" val="378621732"/>
                    </a:ext>
                  </a:extLst>
                </a:gridCol>
                <a:gridCol w="1909318">
                  <a:extLst>
                    <a:ext uri="{9D8B030D-6E8A-4147-A177-3AD203B41FA5}">
                      <a16:colId xmlns:a16="http://schemas.microsoft.com/office/drawing/2014/main" val="2400084881"/>
                    </a:ext>
                  </a:extLst>
                </a:gridCol>
                <a:gridCol w="1736635">
                  <a:extLst>
                    <a:ext uri="{9D8B030D-6E8A-4147-A177-3AD203B41FA5}">
                      <a16:colId xmlns:a16="http://schemas.microsoft.com/office/drawing/2014/main" val="101153330"/>
                    </a:ext>
                  </a:extLst>
                </a:gridCol>
              </a:tblGrid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еллар</a:t>
                      </a: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РТ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барлыгы</a:t>
                      </a: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416920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2014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75800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303200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379000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2411099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2015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 dirty="0">
                          <a:effectLst/>
                        </a:rPr>
                        <a:t>75200</a:t>
                      </a: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300800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376000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9261046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2016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105000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420000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525000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885549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2017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168500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674000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842500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2401335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 dirty="0">
                          <a:effectLst/>
                        </a:rPr>
                        <a:t>2018</a:t>
                      </a: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154500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618000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772500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197853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2019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800" i="1">
                          <a:effectLst/>
                        </a:rPr>
                        <a:t>112000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800" i="1">
                          <a:effectLst/>
                        </a:rPr>
                        <a:t>448000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560000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4468315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2020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800" i="1">
                          <a:effectLst/>
                        </a:rPr>
                        <a:t>184300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800" i="1">
                          <a:effectLst/>
                        </a:rPr>
                        <a:t>737200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921500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716363"/>
                  </a:ext>
                </a:extLst>
              </a:tr>
              <a:tr h="462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барлыгы</a:t>
                      </a: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875300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>
                          <a:effectLst/>
                        </a:rPr>
                        <a:t>3501200</a:t>
                      </a:r>
                      <a:endParaRPr lang="ru-RU" sz="28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i="1" dirty="0">
                          <a:effectLst/>
                        </a:rPr>
                        <a:t>4376500</a:t>
                      </a:r>
                      <a:endParaRPr lang="ru-RU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68741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5736" y="105273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Үзара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буенча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мәгълүмәт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56792"/>
            <a:ext cx="784887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smtClean="0">
                <a:latin typeface="Times New Roman"/>
                <a:ea typeface="Times New Roman"/>
              </a:rPr>
              <a:t>2020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үзара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салым</a:t>
            </a:r>
            <a:r>
              <a:rPr lang="ru-RU" sz="2400" b="1" i="1" dirty="0" smtClean="0">
                <a:latin typeface="Times New Roman"/>
                <a:ea typeface="Times New Roman"/>
              </a:rPr>
              <a:t> 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акчасына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эшлән</a:t>
            </a:r>
            <a:r>
              <a:rPr lang="tt-RU" sz="2400" b="1" i="1" dirty="0" smtClean="0">
                <a:latin typeface="Times New Roman"/>
                <a:ea typeface="Times New Roman"/>
              </a:rPr>
              <a:t>гән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 err="1" smtClean="0">
                <a:latin typeface="Times New Roman"/>
                <a:ea typeface="Times New Roman"/>
              </a:rPr>
              <a:t>эшләр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</a:p>
          <a:p>
            <a:pPr>
              <a:spcAft>
                <a:spcPts val="0"/>
              </a:spcAft>
            </a:pP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юлларны</a:t>
            </a: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төзекләндерү</a:t>
            </a: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өчен</a:t>
            </a:r>
            <a:r>
              <a:rPr lang="ru-RU" sz="2200" b="1" dirty="0" smtClean="0">
                <a:latin typeface="Times New Roman"/>
                <a:ea typeface="Times New Roman"/>
              </a:rPr>
              <a:t> -                409500 </a:t>
            </a:r>
            <a:r>
              <a:rPr lang="ru-RU" sz="2200" b="1" dirty="0" err="1" smtClean="0">
                <a:latin typeface="Times New Roman"/>
                <a:ea typeface="Times New Roman"/>
              </a:rPr>
              <a:t>сум</a:t>
            </a:r>
            <a:r>
              <a:rPr lang="ru-RU" sz="2200" b="1" dirty="0" smtClean="0">
                <a:latin typeface="Times New Roman"/>
                <a:ea typeface="Times New Roman"/>
              </a:rPr>
              <a:t>                               </a:t>
            </a:r>
            <a:endParaRPr lang="ru-RU" sz="2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tt-RU" sz="2200" b="1" dirty="0" smtClean="0">
                <a:latin typeface="Times New Roman"/>
                <a:ea typeface="Times New Roman"/>
              </a:rPr>
              <a:t>     Ятмас Дусай авылы 290 метр-           389500 сум</a:t>
            </a:r>
          </a:p>
          <a:p>
            <a:pPr>
              <a:spcAft>
                <a:spcPts val="0"/>
              </a:spcAft>
            </a:pPr>
            <a:r>
              <a:rPr lang="tt-RU" sz="2200" b="1" dirty="0">
                <a:latin typeface="Times New Roman"/>
                <a:ea typeface="Times New Roman"/>
              </a:rPr>
              <a:t> </a:t>
            </a:r>
            <a:r>
              <a:rPr lang="tt-RU" sz="2200" b="1" dirty="0" smtClean="0">
                <a:latin typeface="Times New Roman"/>
                <a:ea typeface="Times New Roman"/>
              </a:rPr>
              <a:t>    Беренче Май авылы 55 метр-              40000 сум</a:t>
            </a:r>
          </a:p>
          <a:p>
            <a:pPr>
              <a:spcAft>
                <a:spcPts val="0"/>
              </a:spcAft>
            </a:pPr>
            <a:r>
              <a:rPr lang="tt-RU" sz="2200" b="1" dirty="0">
                <a:latin typeface="Times New Roman"/>
                <a:ea typeface="Times New Roman"/>
              </a:rPr>
              <a:t> </a:t>
            </a:r>
            <a:r>
              <a:rPr lang="tt-RU" sz="2200" b="1" dirty="0" smtClean="0">
                <a:latin typeface="Times New Roman"/>
                <a:ea typeface="Times New Roman"/>
              </a:rPr>
              <a:t>     Ямбулат-Пустош</a:t>
            </a:r>
            <a:r>
              <a:rPr lang="ru-RU" sz="2200" b="1" dirty="0" smtClean="0">
                <a:latin typeface="Times New Roman"/>
                <a:ea typeface="Times New Roman"/>
              </a:rPr>
              <a:t>ь</a:t>
            </a:r>
            <a:r>
              <a:rPr lang="tt-RU" sz="2200" b="1" dirty="0" smtClean="0">
                <a:latin typeface="Times New Roman"/>
                <a:ea typeface="Times New Roman"/>
              </a:rPr>
              <a:t> авылы 25 метр-   20000 сум</a:t>
            </a: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Шепшеңәр</a:t>
            </a: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авылына</a:t>
            </a:r>
            <a:r>
              <a:rPr lang="ru-RU" sz="2200" b="1" dirty="0" smtClean="0">
                <a:latin typeface="Times New Roman"/>
                <a:ea typeface="Times New Roman"/>
              </a:rPr>
              <a:t> су </a:t>
            </a:r>
            <a:r>
              <a:rPr lang="ru-RU" sz="2200" b="1" dirty="0" err="1" smtClean="0">
                <a:latin typeface="Times New Roman"/>
                <a:ea typeface="Times New Roman"/>
              </a:rPr>
              <a:t>башнясы</a:t>
            </a: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кайтарылды</a:t>
            </a:r>
            <a:r>
              <a:rPr lang="ru-RU" sz="2200" b="1" dirty="0" smtClean="0">
                <a:latin typeface="Times New Roman"/>
                <a:ea typeface="Times New Roman"/>
              </a:rPr>
              <a:t>                                     -       392000 </a:t>
            </a:r>
            <a:r>
              <a:rPr lang="ru-RU" sz="2200" b="1" dirty="0" err="1">
                <a:latin typeface="Times New Roman"/>
                <a:ea typeface="Times New Roman"/>
              </a:rPr>
              <a:t>сум</a:t>
            </a: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 пожар гидранты </a:t>
            </a:r>
            <a:r>
              <a:rPr lang="ru-RU" sz="2200" b="1" dirty="0" err="1" smtClean="0">
                <a:latin typeface="Times New Roman"/>
                <a:ea typeface="Times New Roman"/>
              </a:rPr>
              <a:t>очен</a:t>
            </a:r>
            <a:r>
              <a:rPr lang="ru-RU" sz="2200" b="1" dirty="0" smtClean="0">
                <a:latin typeface="Times New Roman"/>
                <a:ea typeface="Times New Roman"/>
              </a:rPr>
              <a:t>                               80000 </a:t>
            </a:r>
            <a:r>
              <a:rPr lang="ru-RU" sz="2200" b="1" dirty="0" err="1" smtClean="0">
                <a:latin typeface="Times New Roman"/>
                <a:ea typeface="Times New Roman"/>
              </a:rPr>
              <a:t>сум</a:t>
            </a: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tt-RU" sz="22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tt-RU" sz="2200" b="1" dirty="0" smtClean="0">
                <a:latin typeface="Times New Roman"/>
                <a:ea typeface="Times New Roman"/>
              </a:rPr>
              <a:t> Барлыгы                                                    921500 сум</a:t>
            </a:r>
            <a:endParaRPr lang="ru-RU" sz="2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05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55977" y="908720"/>
            <a:ext cx="381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dirty="0" smtClean="0"/>
              <a:t>   </a:t>
            </a:r>
            <a:r>
              <a:rPr lang="tt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tt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 төзекләндерү   эшләре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Ydus.Kuk\Desktop\фото 2020\SAM_38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381642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Ydus.Kuk\Desktop\фото 2020\SAM_38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17032"/>
            <a:ext cx="38164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Ydus.Kuk\Desktop\фото 2020\SAM_38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18147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91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6" y="116632"/>
            <a:ext cx="2450203" cy="326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2212"/>
            <a:ext cx="2581136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54" y="102212"/>
            <a:ext cx="2461018" cy="328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6" y="3366575"/>
            <a:ext cx="2509502" cy="334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3498546"/>
            <a:ext cx="2581136" cy="3282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83" y="3498545"/>
            <a:ext cx="2461789" cy="328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67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243027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140968"/>
            <a:ext cx="242806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Users\user\Desktop\фото 2020\фото презентация по итогам 2020 г\фото презентация самообложение\IMG-20200903-WA0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76" y="3140968"/>
            <a:ext cx="237847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08784" y="1052736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Ятмас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Дусай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авылында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гидрантлары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урнаштыру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" y="188640"/>
            <a:ext cx="4187958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3501008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076056" y="332656"/>
            <a:ext cx="38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Шепшеңәр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авылына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су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башнясы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кайтарылды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705876" cy="494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8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Ятмас-Дусай </a:t>
            </a:r>
            <a:r>
              <a:rPr lang="tt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авылында ял итү зонасын, спорт мәйданчыгын булдыру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90" y="3737202"/>
            <a:ext cx="2284367" cy="304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394"/>
            <a:ext cx="2283718" cy="3044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28" y="3726648"/>
            <a:ext cx="2295862" cy="3061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258"/>
            <a:ext cx="3554748" cy="266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45" y="885527"/>
            <a:ext cx="3627321" cy="272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57" y="3728457"/>
            <a:ext cx="2290926" cy="3054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48" y="876781"/>
            <a:ext cx="2046926" cy="272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69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50432250"/>
              </p:ext>
            </p:extLst>
          </p:nvPr>
        </p:nvGraphicFramePr>
        <p:xfrm>
          <a:off x="1259632" y="548680"/>
          <a:ext cx="6984776" cy="4372982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291465" indent="-29146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курсәткечләр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Ятмас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Дусай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Шепшенар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Беренче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 Май 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Ямбулат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-Пустошь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Барлыгы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Халык</a:t>
                      </a:r>
                      <a:r>
                        <a:rPr lang="tt-RU" sz="2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саны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281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136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Хезмәт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яшендә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Пенсия</a:t>
                      </a:r>
                      <a:r>
                        <a:rPr lang="ru-RU" sz="2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яшендә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127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Балалар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яшькә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кадәр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0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688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Шепшеңәр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авылында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итү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зонасын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мәйданчыгын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булдыру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" y="792414"/>
            <a:ext cx="230172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45" y="792414"/>
            <a:ext cx="2296525" cy="306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/>
          <a:stretch/>
        </p:blipFill>
        <p:spPr>
          <a:xfrm>
            <a:off x="6217931" y="814363"/>
            <a:ext cx="2113801" cy="300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4376"/>
            <a:ext cx="2043339" cy="272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33" y="3999612"/>
            <a:ext cx="2057299" cy="274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06" y="4024375"/>
            <a:ext cx="3624403" cy="2718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97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Диск D\фотолар 2017\ДУСАЙ ФОТО ЖЭЙ\100_947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264417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Елларыбыз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тыныч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эшләребез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уң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булсын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Игътибарыгыз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рәхмәт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8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Администратор\Рабочий стол\фотолар\школа,садик,кибет фото\100_9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" y="581320"/>
            <a:ext cx="3261097" cy="250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123728" y="90023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Ятмас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Дусай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авылы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башлангыч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мәктәбе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37458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i="1" dirty="0" smtClean="0"/>
              <a:t>Ятмас Дусай авылы балалар бакчасы</a:t>
            </a:r>
            <a:endParaRPr lang="ru-RU" i="1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3740" y="4365103"/>
            <a:ext cx="3224124" cy="2354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esktop\фото 2020\фото детсад\IMG_20200904_0935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3"/>
            <a:ext cx="3600400" cy="235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user\Desktop\фото 2020\фото детсад\IMG_20200529_105117_HD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65103"/>
            <a:ext cx="1728192" cy="235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153"/>
            <a:ext cx="3013991" cy="2260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04" y="959309"/>
            <a:ext cx="2309384" cy="3079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A9Rbtrdtw_1h9t9yo_6p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1699" r="3979"/>
          <a:stretch>
            <a:fillRect/>
          </a:stretch>
        </p:blipFill>
        <p:spPr bwMode="auto">
          <a:xfrm>
            <a:off x="1115615" y="0"/>
            <a:ext cx="7128792" cy="11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\Desktop\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35375"/>
            <a:ext cx="7128792" cy="214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501008"/>
            <a:ext cx="81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Кукмара</a:t>
            </a:r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районынын</a:t>
            </a:r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90 </a:t>
            </a:r>
            <a:r>
              <a:rPr lang="ru-RU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еллыгы</a:t>
            </a:r>
            <a:endParaRPr lang="ru-RU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C:\Users\Ydus.Kuk\Desktop\фото 2020\медаль\image-27-02-20-09-44-1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0" y="4363363"/>
            <a:ext cx="3586100" cy="23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Ydus.Kuk\Desktop\фото 2020\медаль\IMG_20200228_1417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363363"/>
            <a:ext cx="3816424" cy="23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822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t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ТАССР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ның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100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еллыгы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Бөек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Җиңүгә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75,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Кукмарага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 ел 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уңаеннан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туган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авылыбызга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багышлап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Шушы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яктан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шушы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туфрактан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без” </a:t>
            </a:r>
            <a:r>
              <a:rPr lang="tt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исеме астында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авылдашларыбыз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белән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очрашу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үтте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Авылдашыбыз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Р.Нәбиевның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авыл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тарихы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китабы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тәгъдим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ителде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AppData\Local\Temp\Rar$DIa11188.13636\IMG-20200223-WA00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" y="4313863"/>
            <a:ext cx="2827629" cy="222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AppData\Local\Temp\Rar$DIa11188.19120\IMG-20200223-WA0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1500"/>
            <a:ext cx="27940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AppData\Local\Temp\Rar$DIa11188.26122\IMG-20200223-WA0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11" y="4313863"/>
            <a:ext cx="3000360" cy="222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Desktop\фото 2020\китап\image-27-02-20-09-44-2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40" y="1641500"/>
            <a:ext cx="3096344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user\AppData\Local\Temp\Rar$DIa11188.40278\1.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41500"/>
            <a:ext cx="2019708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416" y="3861048"/>
            <a:ext cx="216370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Ydus.Kuk\AppData\Local\Microsoft\Windows\Temporary Internet Files\Content.Word\IMG-20200510-WA00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06" y="116632"/>
            <a:ext cx="3300295" cy="266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Ydus.Kuk\Desktop\фото 2020\IMG-20200509-WA02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3168352" cy="2661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Рисунок 63" descr="IMG_20200430_2025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3" y="3501008"/>
            <a:ext cx="2393612" cy="319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Рисунок 8" descr="C:\Users\Гузель\AppData\Local\Microsoft\Windows\Temporary Internet Files\Content.Word\IMG-20201113-WA0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53" y="3485867"/>
            <a:ext cx="2408756" cy="3211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34" y="3027260"/>
            <a:ext cx="2752710" cy="367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02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Ydus.Kuk\Desktop\фото 2020\SAM_38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916"/>
            <a:ext cx="3253113" cy="247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720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әдәният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йорты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эшчәнлеге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878915"/>
            <a:ext cx="2217109" cy="248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30" y="878915"/>
            <a:ext cx="3202644" cy="248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 descr="C:\Users\user\AppData\Local\Temp\Rar$DIa7496.36847\image-27-02-20-09-43-7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0674"/>
            <a:ext cx="3672408" cy="2894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Рисунок 12" descr="C:\Users\Гузель\Desktop\Pictures\ФОТО СТЕНТ\ФОТО\DSCN85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630674"/>
            <a:ext cx="3826597" cy="2861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64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4" descr="IMG_20190131_19210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00" y="3743138"/>
            <a:ext cx="2880847" cy="2206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3" descr="C:\Users\Гузель\AppData\Local\Microsoft\Windows\Temporary Internet Files\Content.Word\IMG-20200104-WA0098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0" y="665981"/>
            <a:ext cx="3027500" cy="25518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4" descr="C:\Users\Гузель\Desktop\Pictures\телефон 2019\IMG_20181218_155308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01" y="665982"/>
            <a:ext cx="2808312" cy="25518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8" descr="C:\Users\Гузель\AppData\Local\Microsoft\Windows\Temporary Internet Files\Content.Word\IMG-20201013-WA00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07" y="665981"/>
            <a:ext cx="3201507" cy="25518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8" descr="C:\Users\Гузель\AppData\Local\Microsoft\Windows\Temporary Internet Files\Content.Word\IMG_20200930_1121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138"/>
            <a:ext cx="3027500" cy="22737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14" descr="C:\Users\Гузель\AppData\Local\Microsoft\Windows\Temporary Internet Files\Content.Word\IMG_20200909_1610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29909"/>
          <a:stretch>
            <a:fillRect/>
          </a:stretch>
        </p:blipFill>
        <p:spPr bwMode="auto">
          <a:xfrm>
            <a:off x="5999548" y="3743138"/>
            <a:ext cx="3107577" cy="2206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9202</TotalTime>
  <Words>454</Words>
  <Application>Microsoft Office PowerPoint</Application>
  <PresentationFormat>Экран (4:3)</PresentationFormat>
  <Paragraphs>222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Trebuchet MS</vt:lpstr>
      <vt:lpstr>Воздушный поток</vt:lpstr>
      <vt:lpstr>Ятмас-Дусай авыл җирлеге </vt:lpstr>
      <vt:lpstr>Демография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543</cp:revision>
  <cp:lastPrinted>2017-01-18T11:58:33Z</cp:lastPrinted>
  <dcterms:created xsi:type="dcterms:W3CDTF">2015-02-10T16:37:58Z</dcterms:created>
  <dcterms:modified xsi:type="dcterms:W3CDTF">2021-01-28T05:55:09Z</dcterms:modified>
</cp:coreProperties>
</file>